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5"/>
  </p:notesMasterIdLst>
  <p:sldIdLst>
    <p:sldId id="256" r:id="rId2"/>
    <p:sldId id="257" r:id="rId3"/>
    <p:sldId id="258" r:id="rId4"/>
  </p:sldIdLst>
  <p:sldSz cx="10691813" cy="7559675"/>
  <p:notesSz cx="6858000" cy="9144000"/>
  <p:embeddedFontLst>
    <p:embeddedFont>
      <p:font typeface="Century Gothic" panose="020B0502020202020204" pitchFamily="34" charset="0"/>
      <p:regular r:id="rId6"/>
      <p:bold r:id="rId7"/>
      <p:italic r:id="rId8"/>
      <p:boldItalic r:id="rId9"/>
    </p:embeddedFont>
    <p:embeddedFont>
      <p:font typeface="Open Sans" panose="020B0606030504020204" pitchFamily="3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8">
          <p15:clr>
            <a:srgbClr val="A4A3A4"/>
          </p15:clr>
        </p15:guide>
        <p15:guide id="3" orient="horz" pos="2490">
          <p15:clr>
            <a:srgbClr val="747775"/>
          </p15:clr>
        </p15:guide>
        <p15:guide id="4" orient="horz" pos="3787">
          <p15:clr>
            <a:srgbClr val="747775"/>
          </p15:clr>
        </p15:guide>
        <p15:guide id="5" orient="horz" pos="2685">
          <p15:clr>
            <a:srgbClr val="747775"/>
          </p15:clr>
        </p15:guide>
        <p15:guide id="6" orient="horz" pos="2077">
          <p15:clr>
            <a:srgbClr val="747775"/>
          </p15:clr>
        </p15:guide>
        <p15:guide id="7" orient="horz" pos="4535">
          <p15:clr>
            <a:srgbClr val="747775"/>
          </p15:clr>
        </p15:guide>
        <p15:guide id="8" orient="horz" pos="4592">
          <p15:clr>
            <a:srgbClr val="747775"/>
          </p15:clr>
        </p15:guide>
        <p15:guide id="9" orient="horz" pos="147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602" y="90"/>
      </p:cViewPr>
      <p:guideLst>
        <p:guide orient="horz" pos="2381"/>
        <p:guide pos="3368"/>
        <p:guide orient="horz" pos="2490"/>
        <p:guide orient="horz" pos="3787"/>
        <p:guide orient="horz" pos="2685"/>
        <p:guide orient="horz" pos="2077"/>
        <p:guide orient="horz" pos="4535"/>
        <p:guide orient="horz" pos="4592"/>
        <p:guide orient="horz" pos="14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04d8648056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04d8648056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g304d8648056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04d864805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04d8648056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304d8648056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8.jp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1.png"/><Relationship Id="rId16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7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6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g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- tytuł + zawartość z paskiem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1"/>
          </p:nvPr>
        </p:nvSpPr>
        <p:spPr>
          <a:xfrm>
            <a:off x="1025907" y="1979837"/>
            <a:ext cx="8640382" cy="468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33333"/>
              </a:lnSpc>
              <a:spcBef>
                <a:spcPts val="1102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720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lajd tytułowy (długi tytuł)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/>
          <p:nvPr/>
        </p:nvSpPr>
        <p:spPr>
          <a:xfrm>
            <a:off x="1026613" y="1973818"/>
            <a:ext cx="8639675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" name="Google Shape;23;p3" descr="Obraz zawierający tekst&#10;&#10;Opis wygenerowany automatyczni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26760" y="1973818"/>
            <a:ext cx="3959225" cy="720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 rotWithShape="1">
          <a:blip r:embed="rId3">
            <a:alphaModFix amt="55000"/>
          </a:blip>
          <a:srcRect/>
          <a:stretch/>
        </p:blipFill>
        <p:spPr>
          <a:xfrm>
            <a:off x="597632" y="540402"/>
            <a:ext cx="1080000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"/>
          <p:cNvPicPr preferRelativeResize="0"/>
          <p:nvPr/>
        </p:nvPicPr>
        <p:blipFill rotWithShape="1">
          <a:blip r:embed="rId4">
            <a:alphaModFix amt="55000"/>
          </a:blip>
          <a:srcRect/>
          <a:stretch/>
        </p:blipFill>
        <p:spPr>
          <a:xfrm>
            <a:off x="2105788" y="540402"/>
            <a:ext cx="1080000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3"/>
          <p:cNvPicPr preferRelativeResize="0"/>
          <p:nvPr/>
        </p:nvPicPr>
        <p:blipFill rotWithShape="1">
          <a:blip r:embed="rId5">
            <a:alphaModFix amt="55000"/>
          </a:blip>
          <a:srcRect/>
          <a:stretch/>
        </p:blipFill>
        <p:spPr>
          <a:xfrm>
            <a:off x="3613944" y="540402"/>
            <a:ext cx="1080000" cy="1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"/>
          <p:cNvSpPr txBox="1">
            <a:spLocks noGrp="1"/>
          </p:cNvSpPr>
          <p:nvPr>
            <p:ph type="ctrTitle"/>
          </p:nvPr>
        </p:nvSpPr>
        <p:spPr>
          <a:xfrm>
            <a:off x="1385877" y="3059113"/>
            <a:ext cx="7920115" cy="1107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Open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25000"/>
              </a:lnSpc>
              <a:spcBef>
                <a:spcPts val="1102"/>
              </a:spcBef>
              <a:spcAft>
                <a:spcPts val="0"/>
              </a:spcAft>
              <a:buSzPts val="2800"/>
              <a:buFont typeface="Open Sans"/>
              <a:buNone/>
              <a:defRPr sz="2800" b="1">
                <a:solidFill>
                  <a:schemeClr val="dk2"/>
                </a:solidFill>
              </a:defRPr>
            </a:lvl1pPr>
            <a:lvl2pPr lvl="1" algn="ctr">
              <a:lnSpc>
                <a:spcPct val="10884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Open Sans"/>
              <a:buNone/>
              <a:defRPr sz="2205"/>
            </a:lvl2pPr>
            <a:lvl3pPr lvl="2" algn="ctr">
              <a:lnSpc>
                <a:spcPct val="120967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Open Sans"/>
              <a:buNone/>
              <a:defRPr sz="1984"/>
            </a:lvl3pPr>
            <a:lvl4pPr lvl="3" algn="ctr">
              <a:lnSpc>
                <a:spcPct val="136054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136054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dt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0" name="Google Shape;30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2000" y="6371047"/>
            <a:ext cx="1621258" cy="9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72000" y="6371047"/>
            <a:ext cx="2633371" cy="9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22743" y="6370378"/>
            <a:ext cx="2239772" cy="950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81410" y="6500368"/>
            <a:ext cx="8928992" cy="879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Slajd tytułowy (długi tytuł)">
  <p:cSld name="2_Slajd tytułowy (długi tytuł)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/>
          <p:nvPr/>
        </p:nvSpPr>
        <p:spPr>
          <a:xfrm>
            <a:off x="1025525" y="1983572"/>
            <a:ext cx="864076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" name="Google Shape;37;p4" descr="Obraz zawierający tekst&#10;&#10;Opis wygenerowany automatyczni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25525" y="1983572"/>
            <a:ext cx="3959225" cy="72009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4"/>
          <p:cNvSpPr txBox="1"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Open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25000"/>
              </a:lnSpc>
              <a:spcBef>
                <a:spcPts val="1102"/>
              </a:spcBef>
              <a:spcAft>
                <a:spcPts val="0"/>
              </a:spcAft>
              <a:buSzPts val="2800"/>
              <a:buFont typeface="Open Sans"/>
              <a:buNone/>
              <a:defRPr sz="2800" b="1">
                <a:solidFill>
                  <a:schemeClr val="dk2"/>
                </a:solidFill>
              </a:defRPr>
            </a:lvl1pPr>
            <a:lvl2pPr lvl="1" algn="ctr">
              <a:lnSpc>
                <a:spcPct val="10884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Open Sans"/>
              <a:buNone/>
              <a:defRPr sz="2205"/>
            </a:lvl2pPr>
            <a:lvl3pPr lvl="2" algn="ctr">
              <a:lnSpc>
                <a:spcPct val="120967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Open Sans"/>
              <a:buNone/>
              <a:defRPr sz="1984"/>
            </a:lvl3pPr>
            <a:lvl4pPr lvl="3" algn="ctr">
              <a:lnSpc>
                <a:spcPct val="136054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136054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41" name="Google Shape;41;p4" descr="logo Funduszy Europejskic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000" y="6371047"/>
            <a:ext cx="1621258" cy="9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4" descr="flaga Unii Europejskiej z dopiskiem dofinansowane przez Unię Europejską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72000" y="6371047"/>
            <a:ext cx="2633371" cy="9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4" descr="barwy RP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22743" y="6370378"/>
            <a:ext cx="2239772" cy="950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4"/>
          <p:cNvPicPr preferRelativeResize="0"/>
          <p:nvPr/>
        </p:nvPicPr>
        <p:blipFill rotWithShape="1">
          <a:blip r:embed="rId6">
            <a:alphaModFix amt="55000"/>
          </a:blip>
          <a:srcRect/>
          <a:stretch/>
        </p:blipFill>
        <p:spPr>
          <a:xfrm>
            <a:off x="652757" y="1244366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4"/>
          <p:cNvPicPr preferRelativeResize="0"/>
          <p:nvPr/>
        </p:nvPicPr>
        <p:blipFill rotWithShape="1">
          <a:blip r:embed="rId7">
            <a:alphaModFix amt="55000"/>
          </a:blip>
          <a:srcRect/>
          <a:stretch/>
        </p:blipFill>
        <p:spPr>
          <a:xfrm>
            <a:off x="1365250" y="545866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4"/>
          <p:cNvPicPr preferRelativeResize="0"/>
          <p:nvPr/>
        </p:nvPicPr>
        <p:blipFill rotWithShape="1">
          <a:blip r:embed="rId8">
            <a:alphaModFix amt="55000"/>
          </a:blip>
          <a:srcRect/>
          <a:stretch/>
        </p:blipFill>
        <p:spPr>
          <a:xfrm>
            <a:off x="1380511" y="1244366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4"/>
          <p:cNvPicPr preferRelativeResize="0"/>
          <p:nvPr/>
        </p:nvPicPr>
        <p:blipFill rotWithShape="1">
          <a:blip r:embed="rId9">
            <a:alphaModFix amt="55000"/>
          </a:blip>
          <a:srcRect/>
          <a:stretch/>
        </p:blipFill>
        <p:spPr>
          <a:xfrm>
            <a:off x="4265786" y="538288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4"/>
          <p:cNvPicPr preferRelativeResize="0"/>
          <p:nvPr/>
        </p:nvPicPr>
        <p:blipFill rotWithShape="1">
          <a:blip r:embed="rId10">
            <a:alphaModFix amt="55000"/>
          </a:blip>
          <a:srcRect/>
          <a:stretch/>
        </p:blipFill>
        <p:spPr>
          <a:xfrm>
            <a:off x="644525" y="545866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4"/>
          <p:cNvPicPr preferRelativeResize="0"/>
          <p:nvPr/>
        </p:nvPicPr>
        <p:blipFill rotWithShape="1">
          <a:blip r:embed="rId11">
            <a:alphaModFix amt="55000"/>
          </a:blip>
          <a:srcRect/>
          <a:stretch/>
        </p:blipFill>
        <p:spPr>
          <a:xfrm>
            <a:off x="2104293" y="1254829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4"/>
          <p:cNvPicPr preferRelativeResize="0"/>
          <p:nvPr/>
        </p:nvPicPr>
        <p:blipFill rotWithShape="1">
          <a:blip r:embed="rId12">
            <a:alphaModFix amt="55000"/>
          </a:blip>
          <a:srcRect/>
          <a:stretch/>
        </p:blipFill>
        <p:spPr>
          <a:xfrm>
            <a:off x="2814637" y="543567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4"/>
          <p:cNvPicPr preferRelativeResize="0"/>
          <p:nvPr/>
        </p:nvPicPr>
        <p:blipFill rotWithShape="1">
          <a:blip r:embed="rId13">
            <a:alphaModFix amt="55000"/>
          </a:blip>
          <a:srcRect/>
          <a:stretch/>
        </p:blipFill>
        <p:spPr>
          <a:xfrm>
            <a:off x="3537018" y="535269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4"/>
          <p:cNvPicPr preferRelativeResize="0"/>
          <p:nvPr/>
        </p:nvPicPr>
        <p:blipFill rotWithShape="1">
          <a:blip r:embed="rId14">
            <a:alphaModFix amt="55000"/>
          </a:blip>
          <a:srcRect/>
          <a:stretch/>
        </p:blipFill>
        <p:spPr>
          <a:xfrm>
            <a:off x="2092256" y="531095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4"/>
          <p:cNvPicPr preferRelativeResize="0"/>
          <p:nvPr/>
        </p:nvPicPr>
        <p:blipFill rotWithShape="1">
          <a:blip r:embed="rId15">
            <a:alphaModFix amt="55000"/>
          </a:blip>
          <a:srcRect/>
          <a:stretch/>
        </p:blipFill>
        <p:spPr>
          <a:xfrm>
            <a:off x="3534802" y="1251987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4"/>
          <p:cNvPicPr preferRelativeResize="0"/>
          <p:nvPr/>
        </p:nvPicPr>
        <p:blipFill rotWithShape="1">
          <a:blip r:embed="rId16">
            <a:alphaModFix amt="55000"/>
          </a:blip>
          <a:srcRect/>
          <a:stretch/>
        </p:blipFill>
        <p:spPr>
          <a:xfrm>
            <a:off x="4265613" y="1250549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4"/>
          <p:cNvPicPr preferRelativeResize="0"/>
          <p:nvPr/>
        </p:nvPicPr>
        <p:blipFill rotWithShape="1">
          <a:blip r:embed="rId17">
            <a:alphaModFix amt="55000"/>
          </a:blip>
          <a:srcRect/>
          <a:stretch/>
        </p:blipFill>
        <p:spPr>
          <a:xfrm>
            <a:off x="2814637" y="1250549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4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881410" y="6500368"/>
            <a:ext cx="8928992" cy="879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lajd tytułowy (krótki tytuł)">
  <p:cSld name="Slajd tytułowy (krótki tytuł)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5"/>
          <p:cNvSpPr>
            <a:spLocks noGrp="1"/>
          </p:cNvSpPr>
          <p:nvPr>
            <p:ph type="pic" idx="2"/>
          </p:nvPr>
        </p:nvSpPr>
        <p:spPr>
          <a:xfrm>
            <a:off x="0" y="0"/>
            <a:ext cx="6784975" cy="522128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59" name="Google Shape;59;p5"/>
          <p:cNvSpPr/>
          <p:nvPr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5"/>
          <p:cNvSpPr txBox="1"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dt" idx="10"/>
          </p:nvPr>
        </p:nvSpPr>
        <p:spPr>
          <a:xfrm>
            <a:off x="7866444" y="539750"/>
            <a:ext cx="1799844" cy="3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62" name="Google Shape;62;p5" descr="logo Funduszy Europejskich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000" y="6371047"/>
            <a:ext cx="1621258" cy="9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5" descr="flaga Unii Europejskie z dopiskiem dofinansowane przez Unię Europejską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72000" y="6371047"/>
            <a:ext cx="2633371" cy="9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5" descr="barwy RP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22743" y="6370378"/>
            <a:ext cx="2239772" cy="950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5" descr="Obraz zawierający tekst&#10;&#10;Opis wygenerowany automatyczni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25750" y="4500563"/>
            <a:ext cx="3959225" cy="720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1410" y="6500368"/>
            <a:ext cx="8928992" cy="879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lajd tytuł sekcji">
  <p:cSld name="Slajd tytuł sekcji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"/>
          <p:cNvSpPr/>
          <p:nvPr/>
        </p:nvSpPr>
        <p:spPr>
          <a:xfrm>
            <a:off x="2825749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6"/>
          <p:cNvSpPr>
            <a:spLocks noGrp="1"/>
          </p:cNvSpPr>
          <p:nvPr>
            <p:ph type="pic" idx="2"/>
          </p:nvPr>
        </p:nvSpPr>
        <p:spPr>
          <a:xfrm>
            <a:off x="669925" y="0"/>
            <a:ext cx="6835775" cy="485933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70" name="Google Shape;70;p6"/>
          <p:cNvSpPr/>
          <p:nvPr/>
        </p:nvSpPr>
        <p:spPr>
          <a:xfrm>
            <a:off x="3905250" y="4500562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6"/>
          <p:cNvSpPr/>
          <p:nvPr/>
        </p:nvSpPr>
        <p:spPr>
          <a:xfrm>
            <a:off x="2825751" y="4500561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6"/>
          <p:cNvSpPr txBox="1"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- tytuł + 2 elementy zawartości z paskiem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1025906" y="1979837"/>
            <a:ext cx="4140000" cy="4680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33333"/>
              </a:lnSpc>
              <a:spcBef>
                <a:spcPts val="1102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body" idx="2"/>
          </p:nvPr>
        </p:nvSpPr>
        <p:spPr>
          <a:xfrm>
            <a:off x="5525906" y="1979613"/>
            <a:ext cx="4140000" cy="4680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33333"/>
              </a:lnSpc>
              <a:spcBef>
                <a:spcPts val="1102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7"/>
          <p:cNvSpPr txBox="1">
            <a:spLocks noGrp="1"/>
          </p:cNvSpPr>
          <p:nvPr>
            <p:ph type="sldNum" idx="12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720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ajd - tytuł + zdjęcie + zawartość z paskiem">
  <p:cSld name="1_Slajd - tytuł + zdjęcie + zawartość z paskiem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8"/>
          <p:cNvSpPr txBox="1">
            <a:spLocks noGrp="1"/>
          </p:cNvSpPr>
          <p:nvPr>
            <p:ph type="title"/>
          </p:nvPr>
        </p:nvSpPr>
        <p:spPr>
          <a:xfrm>
            <a:off x="5345906" y="899836"/>
            <a:ext cx="4320000" cy="108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8"/>
          <p:cNvSpPr txBox="1">
            <a:spLocks noGrp="1"/>
          </p:cNvSpPr>
          <p:nvPr>
            <p:ph type="body" idx="1"/>
          </p:nvPr>
        </p:nvSpPr>
        <p:spPr>
          <a:xfrm>
            <a:off x="5345906" y="1979837"/>
            <a:ext cx="4320382" cy="468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33333"/>
              </a:lnSpc>
              <a:spcBef>
                <a:spcPts val="1102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8"/>
          <p:cNvSpPr txBox="1">
            <a:spLocks noGrp="1"/>
          </p:cNvSpPr>
          <p:nvPr>
            <p:ph type="sldNum" idx="12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720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82" name="Google Shape;82;p8"/>
          <p:cNvSpPr>
            <a:spLocks noGrp="1"/>
          </p:cNvSpPr>
          <p:nvPr>
            <p:ph type="pic" idx="2"/>
          </p:nvPr>
        </p:nvSpPr>
        <p:spPr>
          <a:xfrm>
            <a:off x="0" y="900113"/>
            <a:ext cx="4986338" cy="575972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Slajd - tytuł + zawartość bez paska">
  <p:cSld name="1_Slajd - tytuł + zawartość bez paska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9"/>
          <p:cNvSpPr txBox="1"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9"/>
          <p:cNvSpPr txBox="1">
            <a:spLocks noGrp="1"/>
          </p:cNvSpPr>
          <p:nvPr>
            <p:ph type="body" idx="1"/>
          </p:nvPr>
        </p:nvSpPr>
        <p:spPr>
          <a:xfrm>
            <a:off x="1025907" y="1979837"/>
            <a:ext cx="8640382" cy="468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33333"/>
              </a:lnSpc>
              <a:spcBef>
                <a:spcPts val="1102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9"/>
          <p:cNvSpPr txBox="1">
            <a:spLocks noGrp="1"/>
          </p:cNvSpPr>
          <p:nvPr>
            <p:ph type="sldNum" idx="12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720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87" name="Google Shape;87;p9"/>
          <p:cNvSpPr/>
          <p:nvPr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Slajd - tytuł + 2 elementy zawartości bez paska">
  <p:cSld name="1_Slajd - tytuł + 2 elementy zawartości bez paska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0"/>
          <p:cNvSpPr txBox="1"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0"/>
          <p:cNvSpPr txBox="1">
            <a:spLocks noGrp="1"/>
          </p:cNvSpPr>
          <p:nvPr>
            <p:ph type="body" idx="1"/>
          </p:nvPr>
        </p:nvSpPr>
        <p:spPr>
          <a:xfrm>
            <a:off x="1025906" y="1979837"/>
            <a:ext cx="4140000" cy="4680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33333"/>
              </a:lnSpc>
              <a:spcBef>
                <a:spcPts val="1102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0"/>
          <p:cNvSpPr txBox="1">
            <a:spLocks noGrp="1"/>
          </p:cNvSpPr>
          <p:nvPr>
            <p:ph type="body" idx="2"/>
          </p:nvPr>
        </p:nvSpPr>
        <p:spPr>
          <a:xfrm>
            <a:off x="5525906" y="1979613"/>
            <a:ext cx="4140000" cy="4680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33333"/>
              </a:lnSpc>
              <a:spcBef>
                <a:spcPts val="1102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0"/>
          <p:cNvSpPr txBox="1">
            <a:spLocks noGrp="1"/>
          </p:cNvSpPr>
          <p:nvPr>
            <p:ph type="sldNum" idx="12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720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93" name="Google Shape;93;p10"/>
          <p:cNvSpPr/>
          <p:nvPr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lajd końcowy">
  <p:cSld name="Slajd końcow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/>
          <p:nvPr/>
        </p:nvSpPr>
        <p:spPr>
          <a:xfrm>
            <a:off x="2465388" y="4500563"/>
            <a:ext cx="8226426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1"/>
          <p:cNvSpPr>
            <a:spLocks noGrp="1"/>
          </p:cNvSpPr>
          <p:nvPr>
            <p:ph type="pic" idx="2"/>
          </p:nvPr>
        </p:nvSpPr>
        <p:spPr>
          <a:xfrm>
            <a:off x="1025525" y="0"/>
            <a:ext cx="8640763" cy="522128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pic>
        <p:nvPicPr>
          <p:cNvPr id="97" name="Google Shape;97;p11" descr="Obraz zawierający tekst&#10;&#10;Opis wygenerowany automatyczni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6975" y="4500563"/>
            <a:ext cx="3959225" cy="72009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>
            <a:spLocks noGrp="1"/>
          </p:cNvSpPr>
          <p:nvPr>
            <p:ph type="title"/>
          </p:nvPr>
        </p:nvSpPr>
        <p:spPr>
          <a:xfrm>
            <a:off x="2825750" y="5593629"/>
            <a:ext cx="7559675" cy="705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9" name="Google Shape;99;p11" descr="znak Funduszy Europejskic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000" y="6371047"/>
            <a:ext cx="1621258" cy="9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1" descr="flaga Unii Europejskie z dopiskiem dofinansowane przez Unię Europejską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72000" y="6371047"/>
            <a:ext cx="2633371" cy="9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1" descr="barwy RP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22743" y="6370378"/>
            <a:ext cx="2239772" cy="950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1410" y="6500368"/>
            <a:ext cx="8928992" cy="879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sz="2800" b="1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25907" y="1979837"/>
            <a:ext cx="8640382" cy="468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 rtl="0">
              <a:lnSpc>
                <a:spcPct val="133333"/>
              </a:lnSpc>
              <a:spcBef>
                <a:spcPts val="1102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2900" algn="l" rtl="0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42900" algn="l" rtl="0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 rtl="0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rtl="0">
              <a:lnSpc>
                <a:spcPct val="133333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54584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4584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4584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4584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/>
          <p:nvPr/>
        </p:nvSpPr>
        <p:spPr>
          <a:xfrm>
            <a:off x="1025870" y="0"/>
            <a:ext cx="1080742" cy="1793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2106612" y="0"/>
            <a:ext cx="7559293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720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Relationship Id="rId9" Type="http://schemas.openxmlformats.org/officeDocument/2006/relationships/image" Target="../media/image2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H3WResRsQOo" TargetMode="External"/><Relationship Id="rId5" Type="http://schemas.openxmlformats.org/officeDocument/2006/relationships/image" Target="../media/image29.png"/><Relationship Id="rId4" Type="http://schemas.openxmlformats.org/officeDocument/2006/relationships/hyperlink" Target="https://www.youtube.com/watch?v=amlhY3C-1C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2"/>
          <p:cNvSpPr txBox="1">
            <a:spLocks noGrp="1"/>
          </p:cNvSpPr>
          <p:nvPr>
            <p:ph type="title"/>
          </p:nvPr>
        </p:nvSpPr>
        <p:spPr>
          <a:xfrm>
            <a:off x="719819" y="611475"/>
            <a:ext cx="9202500" cy="26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pPr marL="0" lvl="0" indent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Open Sans"/>
              <a:buNone/>
            </a:pPr>
            <a:r>
              <a:rPr lang="pl-PL" sz="4000" dirty="0">
                <a:latin typeface="Arial"/>
                <a:ea typeface="Arial"/>
                <a:cs typeface="Arial"/>
                <a:sym typeface="Arial"/>
              </a:rPr>
              <a:t>E-materiały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Open Sans"/>
              <a:buNone/>
            </a:pPr>
            <a:r>
              <a:rPr lang="pl-PL" sz="4000" dirty="0">
                <a:latin typeface="Arial"/>
                <a:ea typeface="Arial"/>
                <a:cs typeface="Arial"/>
                <a:sym typeface="Arial"/>
              </a:rPr>
              <a:t>do kształcenia zawodowego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70000"/>
              <a:buFont typeface="Open Sans"/>
              <a:buNone/>
            </a:pPr>
            <a:r>
              <a:rPr lang="pl-PL" sz="4000" dirty="0">
                <a:latin typeface="Arial"/>
                <a:ea typeface="Arial"/>
                <a:cs typeface="Arial"/>
                <a:sym typeface="Arial"/>
              </a:rPr>
              <a:t>na Zintegrowanej Platformie Edukacyjnej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1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090825" y="6583364"/>
            <a:ext cx="8337900" cy="77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>
            <a:spLocks noGrp="1"/>
          </p:cNvSpPr>
          <p:nvPr>
            <p:ph type="sldNum" idx="12"/>
          </p:nvPr>
        </p:nvSpPr>
        <p:spPr>
          <a:xfrm>
            <a:off x="8585200" y="7096037"/>
            <a:ext cx="10800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720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1</a:t>
            </a:fld>
            <a:endParaRPr/>
          </a:p>
        </p:txBody>
      </p:sp>
      <p:pic>
        <p:nvPicPr>
          <p:cNvPr id="110" name="Google Shape;110;p12" title="qr-code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8619" y="3628091"/>
            <a:ext cx="2171500" cy="21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3" title="szkodniki_b.lesna_plansze_int.jpg"/>
          <p:cNvPicPr preferRelativeResize="0"/>
          <p:nvPr/>
        </p:nvPicPr>
        <p:blipFill rotWithShape="1">
          <a:blip r:embed="rId3">
            <a:alphaModFix/>
          </a:blip>
          <a:srcRect l="1478" t="4100" r="2543" b="7537"/>
          <a:stretch/>
        </p:blipFill>
        <p:spPr>
          <a:xfrm>
            <a:off x="3617100" y="4273033"/>
            <a:ext cx="3240900" cy="1729200"/>
          </a:xfrm>
          <a:prstGeom prst="rect">
            <a:avLst/>
          </a:prstGeom>
          <a:noFill/>
          <a:ln w="9525" cap="flat" cmpd="sng">
            <a:solidFill>
              <a:srgbClr val="0052B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7" name="Google Shape;117;p13"/>
          <p:cNvSpPr txBox="1">
            <a:spLocks noGrp="1"/>
          </p:cNvSpPr>
          <p:nvPr>
            <p:ph type="sldNum" idx="12"/>
          </p:nvPr>
        </p:nvSpPr>
        <p:spPr>
          <a:xfrm>
            <a:off x="8585200" y="7075187"/>
            <a:ext cx="1080000" cy="180000"/>
          </a:xfrm>
          <a:prstGeom prst="rect">
            <a:avLst/>
          </a:prstGeom>
        </p:spPr>
        <p:txBody>
          <a:bodyPr spcFirstLastPara="1" wrap="square" lIns="0" tIns="72000" rIns="0" bIns="720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2</a:t>
            </a:fld>
            <a:endParaRPr/>
          </a:p>
        </p:txBody>
      </p:sp>
      <p:pic>
        <p:nvPicPr>
          <p:cNvPr id="118" name="Google Shape;118;p13" title="1_film_eduk.jpg"/>
          <p:cNvPicPr preferRelativeResize="0"/>
          <p:nvPr/>
        </p:nvPicPr>
        <p:blipFill rotWithShape="1">
          <a:blip r:embed="rId4">
            <a:alphaModFix/>
          </a:blip>
          <a:srcRect r="12930"/>
          <a:stretch/>
        </p:blipFill>
        <p:spPr>
          <a:xfrm>
            <a:off x="306375" y="1843140"/>
            <a:ext cx="3240924" cy="1798651"/>
          </a:xfrm>
          <a:prstGeom prst="rect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9" name="Google Shape;119;p13" title="2_symulator_1.jpg"/>
          <p:cNvPicPr preferRelativeResize="0"/>
          <p:nvPr/>
        </p:nvPicPr>
        <p:blipFill rotWithShape="1">
          <a:blip r:embed="rId5">
            <a:alphaModFix/>
          </a:blip>
          <a:srcRect l="11074" r="9257"/>
          <a:stretch/>
        </p:blipFill>
        <p:spPr>
          <a:xfrm>
            <a:off x="306388" y="4284158"/>
            <a:ext cx="3240926" cy="1729260"/>
          </a:xfrm>
          <a:prstGeom prst="rect">
            <a:avLst/>
          </a:prstGeom>
          <a:noFill/>
          <a:ln w="9525" cap="flat" cmpd="sng">
            <a:solidFill>
              <a:srgbClr val="0052B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0" name="Google Shape;120;p13" title="3_gra_ed.jpg"/>
          <p:cNvPicPr preferRelativeResize="0"/>
          <p:nvPr/>
        </p:nvPicPr>
        <p:blipFill rotWithShape="1">
          <a:blip r:embed="rId6">
            <a:alphaModFix/>
          </a:blip>
          <a:srcRect l="8921" r="7780"/>
          <a:stretch/>
        </p:blipFill>
        <p:spPr>
          <a:xfrm>
            <a:off x="3613796" y="1843128"/>
            <a:ext cx="3240925" cy="1798665"/>
          </a:xfrm>
          <a:prstGeom prst="rect">
            <a:avLst/>
          </a:prstGeom>
          <a:noFill/>
          <a:ln w="9525" cap="flat" cmpd="sng">
            <a:solidFill>
              <a:srgbClr val="0052B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1" name="Google Shape;121;p13" title="6_wycieczka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21175" y="4273032"/>
            <a:ext cx="3464250" cy="1729250"/>
          </a:xfrm>
          <a:prstGeom prst="rect">
            <a:avLst/>
          </a:prstGeom>
          <a:noFill/>
          <a:ln w="9525" cap="flat" cmpd="sng">
            <a:solidFill>
              <a:srgbClr val="0052B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2" name="Google Shape;122;p13" title="5_wizualizacja_3D.jpg"/>
          <p:cNvPicPr preferRelativeResize="0"/>
          <p:nvPr/>
        </p:nvPicPr>
        <p:blipFill rotWithShape="1">
          <a:blip r:embed="rId8">
            <a:alphaModFix/>
          </a:blip>
          <a:srcRect l="5283" r="18042"/>
          <a:stretch/>
        </p:blipFill>
        <p:spPr>
          <a:xfrm>
            <a:off x="6921225" y="1843140"/>
            <a:ext cx="3464252" cy="1798651"/>
          </a:xfrm>
          <a:prstGeom prst="rect">
            <a:avLst/>
          </a:prstGeom>
          <a:noFill/>
          <a:ln w="9525" cap="flat" cmpd="sng">
            <a:solidFill>
              <a:srgbClr val="0052B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3" name="Google Shape;123;p13"/>
          <p:cNvSpPr txBox="1"/>
          <p:nvPr/>
        </p:nvSpPr>
        <p:spPr>
          <a:xfrm>
            <a:off x="-150" y="179400"/>
            <a:ext cx="106917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>
                <a:solidFill>
                  <a:schemeClr val="dk2"/>
                </a:solidFill>
              </a:rPr>
              <a:t>W latach</a:t>
            </a:r>
            <a:r>
              <a:rPr lang="pl-PL" sz="2400" b="1">
                <a:solidFill>
                  <a:schemeClr val="dk2"/>
                </a:solidFill>
              </a:rPr>
              <a:t> 2019–2023 </a:t>
            </a:r>
            <a:r>
              <a:rPr lang="pl-PL" sz="2400">
                <a:solidFill>
                  <a:schemeClr val="dk2"/>
                </a:solidFill>
              </a:rPr>
              <a:t>w ramach projektu</a:t>
            </a:r>
            <a:endParaRPr sz="240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i="1">
                <a:solidFill>
                  <a:schemeClr val="dk2"/>
                </a:solidFill>
              </a:rPr>
              <a:t>Tworzenie e-zasobów do kształcenia zawodowego</a:t>
            </a:r>
            <a:endParaRPr sz="2400" i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2"/>
                </a:solidFill>
              </a:rPr>
              <a:t>opublikowano na ZPE 800 e-materiałów do kształcenia zawodowego</a:t>
            </a:r>
            <a:endParaRPr sz="2400" b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>
                <a:solidFill>
                  <a:schemeClr val="dk2"/>
                </a:solidFill>
              </a:rPr>
              <a:t>zawierających m.in.</a:t>
            </a:r>
            <a:endParaRPr sz="2400">
              <a:solidFill>
                <a:schemeClr val="dk2"/>
              </a:solidFill>
            </a:endParaRPr>
          </a:p>
        </p:txBody>
      </p:sp>
      <p:pic>
        <p:nvPicPr>
          <p:cNvPr id="124" name="Google Shape;124;p1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9">
            <a:alphaModFix/>
          </a:blip>
          <a:srcRect/>
          <a:stretch/>
        </p:blipFill>
        <p:spPr>
          <a:xfrm>
            <a:off x="1036738" y="6579564"/>
            <a:ext cx="8337900" cy="77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3"/>
          <p:cNvSpPr txBox="1"/>
          <p:nvPr/>
        </p:nvSpPr>
        <p:spPr>
          <a:xfrm>
            <a:off x="821488" y="3641778"/>
            <a:ext cx="2210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Filmy edukacyjne</a:t>
            </a:r>
            <a:endParaRPr sz="1800" b="1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6" name="Google Shape;126;p13"/>
          <p:cNvSpPr txBox="1"/>
          <p:nvPr/>
        </p:nvSpPr>
        <p:spPr>
          <a:xfrm>
            <a:off x="4173913" y="3641778"/>
            <a:ext cx="2120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Gry edukacyjne</a:t>
            </a:r>
            <a:endParaRPr sz="1800" b="1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7" name="Google Shape;127;p13"/>
          <p:cNvSpPr txBox="1"/>
          <p:nvPr/>
        </p:nvSpPr>
        <p:spPr>
          <a:xfrm>
            <a:off x="7673200" y="3641790"/>
            <a:ext cx="1960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Wizualizacje 3D</a:t>
            </a:r>
            <a:endParaRPr sz="1800" b="1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8" name="Google Shape;128;p13"/>
          <p:cNvSpPr txBox="1"/>
          <p:nvPr/>
        </p:nvSpPr>
        <p:spPr>
          <a:xfrm>
            <a:off x="1185413" y="5990408"/>
            <a:ext cx="1482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Symulatory</a:t>
            </a:r>
            <a:endParaRPr sz="1800" b="1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9" name="Google Shape;129;p13"/>
          <p:cNvSpPr txBox="1"/>
          <p:nvPr/>
        </p:nvSpPr>
        <p:spPr>
          <a:xfrm>
            <a:off x="4071700" y="5990408"/>
            <a:ext cx="255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Plansze interaktywne</a:t>
            </a:r>
            <a:endParaRPr sz="1800" b="1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0" name="Google Shape;130;p13"/>
          <p:cNvSpPr txBox="1"/>
          <p:nvPr/>
        </p:nvSpPr>
        <p:spPr>
          <a:xfrm>
            <a:off x="7505700" y="5990408"/>
            <a:ext cx="2414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Wycieczki wirtualne</a:t>
            </a:r>
            <a:endParaRPr sz="1800" b="1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4"/>
          <p:cNvSpPr txBox="1">
            <a:spLocks noGrp="1"/>
          </p:cNvSpPr>
          <p:nvPr>
            <p:ph type="sldNum" idx="12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</p:spPr>
        <p:txBody>
          <a:bodyPr spcFirstLastPara="1" wrap="square" lIns="0" tIns="72000" rIns="0" bIns="720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l-PL"/>
              <a:t>3</a:t>
            </a:fld>
            <a:endParaRPr/>
          </a:p>
        </p:txBody>
      </p:sp>
      <p:sp>
        <p:nvSpPr>
          <p:cNvPr id="137" name="Google Shape;137;p14"/>
          <p:cNvSpPr txBox="1"/>
          <p:nvPr/>
        </p:nvSpPr>
        <p:spPr>
          <a:xfrm>
            <a:off x="-16937" y="236375"/>
            <a:ext cx="10691700" cy="20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>
                <a:solidFill>
                  <a:schemeClr val="dk2"/>
                </a:solidFill>
              </a:rPr>
              <a:t>W latach </a:t>
            </a:r>
            <a:r>
              <a:rPr lang="pl-PL" sz="2400" b="1">
                <a:solidFill>
                  <a:schemeClr val="dk2"/>
                </a:solidFill>
              </a:rPr>
              <a:t>2027–2029</a:t>
            </a:r>
            <a:r>
              <a:rPr lang="pl-PL" sz="2400">
                <a:solidFill>
                  <a:schemeClr val="dk2"/>
                </a:solidFill>
              </a:rPr>
              <a:t> w ramach projektu</a:t>
            </a:r>
            <a:endParaRPr sz="240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" b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i="1">
                <a:solidFill>
                  <a:schemeClr val="dk2"/>
                </a:solidFill>
              </a:rPr>
              <a:t>Opracowanie koncepcji i odbiór e-materiałów edukacyjnych </a:t>
            </a:r>
            <a:endParaRPr sz="2400" i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i="1">
                <a:solidFill>
                  <a:schemeClr val="dk2"/>
                </a:solidFill>
              </a:rPr>
              <a:t>ukierunkowanych na wspieranie kształcenia kompetencji zawodowych</a:t>
            </a:r>
            <a:endParaRPr sz="2400" i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2"/>
                </a:solidFill>
              </a:rPr>
              <a:t>zostanie opublikowanych na ZPE</a:t>
            </a:r>
            <a:r>
              <a:rPr lang="pl-PL" sz="2400" i="1">
                <a:solidFill>
                  <a:schemeClr val="dk2"/>
                </a:solidFill>
              </a:rPr>
              <a:t> </a:t>
            </a:r>
            <a:endParaRPr sz="2400" i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>
                <a:solidFill>
                  <a:schemeClr val="dk2"/>
                </a:solidFill>
              </a:rPr>
              <a:t>750 kolejnych e-materiałów do kształcenia zawodowego</a:t>
            </a:r>
            <a:endParaRPr sz="2400" b="1" i="1">
              <a:solidFill>
                <a:schemeClr val="dk2"/>
              </a:solidFill>
            </a:endParaRPr>
          </a:p>
        </p:txBody>
      </p:sp>
      <p:pic>
        <p:nvPicPr>
          <p:cNvPr id="138" name="Google Shape;138;p1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007575" y="6566839"/>
            <a:ext cx="8337900" cy="77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4"/>
          <p:cNvSpPr txBox="1"/>
          <p:nvPr/>
        </p:nvSpPr>
        <p:spPr>
          <a:xfrm>
            <a:off x="1296903" y="5586641"/>
            <a:ext cx="3808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>
                <a:solidFill>
                  <a:schemeClr val="dk2"/>
                </a:solidFill>
              </a:rPr>
              <a:t>Film promujący 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>
                <a:solidFill>
                  <a:schemeClr val="dk2"/>
                </a:solidFill>
              </a:rPr>
              <a:t>e-materiały do kształcenia zawodowego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140" name="Google Shape;140;p14"/>
          <p:cNvSpPr txBox="1"/>
          <p:nvPr/>
        </p:nvSpPr>
        <p:spPr>
          <a:xfrm>
            <a:off x="5468623" y="5547019"/>
            <a:ext cx="3976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>
                <a:solidFill>
                  <a:schemeClr val="dk2"/>
                </a:solidFill>
              </a:rPr>
              <a:t>Film prezentujący 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>
                <a:solidFill>
                  <a:schemeClr val="dk2"/>
                </a:solidFill>
              </a:rPr>
              <a:t>różnorodność multimediów 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>
                <a:solidFill>
                  <a:schemeClr val="dk2"/>
                </a:solidFill>
              </a:rPr>
              <a:t>w e-materiałach do kształcenia zawodowego </a:t>
            </a:r>
            <a:endParaRPr b="1" dirty="0">
              <a:solidFill>
                <a:schemeClr val="dk2"/>
              </a:solidFill>
            </a:endParaRPr>
          </a:p>
        </p:txBody>
      </p:sp>
      <p:pic>
        <p:nvPicPr>
          <p:cNvPr id="141" name="Google Shape;141;p1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96903" y="2518348"/>
            <a:ext cx="3808800" cy="25524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2" name="Google Shape;142;p14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58024" y="2518348"/>
            <a:ext cx="3797999" cy="25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805F941A-09A2-AE40-9757-00558BA705DD}"/>
              </a:ext>
            </a:extLst>
          </p:cNvPr>
          <p:cNvSpPr txBox="1"/>
          <p:nvPr/>
        </p:nvSpPr>
        <p:spPr>
          <a:xfrm>
            <a:off x="1140488" y="5190195"/>
            <a:ext cx="53557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u="sng" dirty="0">
                <a:solidFill>
                  <a:srgbClr val="000000"/>
                </a:solidFill>
                <a:effectLst/>
                <a:hlinkClick r:id="rId4"/>
              </a:rPr>
              <a:t>https://www.youtube.com/watch?v=amlhY3C-1CI</a:t>
            </a:r>
            <a:r>
              <a:rPr lang="pl-PL" sz="1400" dirty="0">
                <a:effectLst/>
              </a:rPr>
              <a:t> </a:t>
            </a: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511EC3C-D92E-1258-44D3-A2EA82EDCD99}"/>
              </a:ext>
            </a:extLst>
          </p:cNvPr>
          <p:cNvSpPr txBox="1"/>
          <p:nvPr/>
        </p:nvSpPr>
        <p:spPr>
          <a:xfrm>
            <a:off x="5345906" y="5164745"/>
            <a:ext cx="53557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u="sng" dirty="0">
                <a:solidFill>
                  <a:srgbClr val="000000"/>
                </a:solidFill>
                <a:effectLst/>
                <a:hlinkClick r:id="rId6"/>
              </a:rPr>
              <a:t>https://www.youtube.com/watch?v=H3WResRsQOo</a:t>
            </a:r>
            <a:endParaRPr lang="pl-P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</Words>
  <Application>Microsoft Office PowerPoint</Application>
  <PresentationFormat>Niestandardowy</PresentationFormat>
  <Paragraphs>31</Paragraphs>
  <Slides>3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8" baseType="lpstr">
      <vt:lpstr>Open Sans</vt:lpstr>
      <vt:lpstr>Arial</vt:lpstr>
      <vt:lpstr>Century Gothic</vt:lpstr>
      <vt:lpstr>Calibri</vt:lpstr>
      <vt:lpstr>Motyw pakietu Office</vt:lpstr>
      <vt:lpstr>E-materiały do kształcenia zawodowego na Zintegrowanej Platformie Edukacyjnej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Piotr Mackiewicz</dc:creator>
  <cp:lastModifiedBy>Piotr Mackiewicz</cp:lastModifiedBy>
  <cp:revision>1</cp:revision>
  <dcterms:modified xsi:type="dcterms:W3CDTF">2026-09-02T08:23:23Z</dcterms:modified>
</cp:coreProperties>
</file>